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0" r:id="rId6"/>
    <p:sldId id="257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useOon4YOFEWIMbVAl--262lB3yLPE23757QOqsMGRTJCd59fQqoiYYgdpUz2jDHZ2Quro-RA07uyFDr8hZjQ==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57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03138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780561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506"/>
          <a:stretch>
            <a:fillRect/>
          </a:stretch>
        </p:blipFill>
        <p:spPr>
          <a:xfrm>
            <a:off x="0" y="0"/>
            <a:ext cx="9085021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Gosuslugi_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786610" cy="6885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слуги ЗАГ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034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аннер 2 услуги в одной-1.jpg"/>
          <p:cNvPicPr>
            <a:picLocks noGrp="1" noChangeAspect="1"/>
          </p:cNvPicPr>
          <p:nvPr>
            <p:ph idx="1"/>
          </p:nvPr>
        </p:nvPicPr>
        <p:blipFill>
          <a:blip r:embed="rId2"/>
          <a:srcRect b="55805"/>
          <a:stretch>
            <a:fillRect/>
          </a:stretch>
        </p:blipFill>
        <p:spPr>
          <a:xfrm>
            <a:off x="214282" y="142852"/>
            <a:ext cx="8643998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571480"/>
            <a:ext cx="5872146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Заполните форму заявления в электронном виде</a:t>
            </a:r>
            <a:r>
              <a:rPr lang="ru-RU" dirty="0" smtClean="0"/>
              <a:t> в Личном кабинете  на </a:t>
            </a:r>
            <a:r>
              <a:rPr lang="ru-RU" dirty="0" err="1" smtClean="0"/>
              <a:t>Госуслугах</a:t>
            </a:r>
            <a:endParaRPr lang="ru-RU" dirty="0" smtClean="0"/>
          </a:p>
          <a:p>
            <a:r>
              <a:rPr lang="ru-RU" b="1" dirty="0" smtClean="0"/>
              <a:t>Запишитесь на посещение отдела ЗАГС</a:t>
            </a:r>
            <a:endParaRPr lang="ru-RU" dirty="0" smtClean="0"/>
          </a:p>
          <a:p>
            <a:r>
              <a:rPr lang="ru-RU" dirty="0" smtClean="0"/>
              <a:t>Выберите </a:t>
            </a:r>
            <a:r>
              <a:rPr lang="ru-RU" dirty="0" smtClean="0"/>
              <a:t>из предложенного списка удобный Вам отдел ЗАГС, дату и время его посещения.</a:t>
            </a:r>
          </a:p>
          <a:p>
            <a:r>
              <a:rPr lang="ru-RU" b="1" dirty="0" smtClean="0"/>
              <a:t>Отправьте заявление и дождитесь результатов его проверки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 smtClean="0"/>
              <a:t>выбранное Вами время посетите выбранный отдел ЗАГС</a:t>
            </a:r>
            <a:endParaRPr lang="ru-RU" dirty="0" smtClean="0"/>
          </a:p>
          <a:p>
            <a:r>
              <a:rPr lang="ru-RU" dirty="0" smtClean="0"/>
              <a:t>Возьмите </a:t>
            </a:r>
            <a:r>
              <a:rPr lang="ru-RU" dirty="0" smtClean="0"/>
              <a:t>оригиналы документов, которые Вы указали в заявлении, и медицинское свидетельство о </a:t>
            </a:r>
            <a:r>
              <a:rPr lang="ru-RU" dirty="0" smtClean="0"/>
              <a:t>рождении </a:t>
            </a:r>
            <a:r>
              <a:rPr lang="ru-RU" dirty="0" smtClean="0"/>
              <a:t>(форма №103/у), выданное медицинской организацией. </a:t>
            </a:r>
          </a:p>
          <a:p>
            <a:r>
              <a:rPr lang="ru-RU" b="1" dirty="0" smtClean="0"/>
              <a:t>Получите свидетельство о государственной регистрации рождения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7" descr="i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3519" r="24215"/>
          <a:stretch>
            <a:fillRect/>
          </a:stretch>
        </p:blipFill>
        <p:spPr>
          <a:xfrm>
            <a:off x="214282" y="928670"/>
            <a:ext cx="2786082" cy="399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61012-gosuslug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6483811" cy="3500462"/>
          </a:xfrm>
        </p:spPr>
      </p:pic>
      <p:pic>
        <p:nvPicPr>
          <p:cNvPr id="5" name="Содержимое 3" descr="list_gosuslugi-1200x1718.jpg"/>
          <p:cNvPicPr>
            <a:picLocks noChangeAspect="1"/>
          </p:cNvPicPr>
          <p:nvPr/>
        </p:nvPicPr>
        <p:blipFill>
          <a:blip r:embed="rId3"/>
          <a:srcRect r="12904" b="12126"/>
          <a:stretch>
            <a:fillRect/>
          </a:stretch>
        </p:blipFill>
        <p:spPr>
          <a:xfrm>
            <a:off x="3571868" y="357166"/>
            <a:ext cx="4214842" cy="608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Чемаева</cp:lastModifiedBy>
  <cp:revision>14</cp:revision>
  <dcterms:modified xsi:type="dcterms:W3CDTF">2017-05-15T06:53:17Z</dcterms:modified>
</cp:coreProperties>
</file>